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96FD-5F6F-457C-831B-FB067644B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6D7A99-6CB9-451A-9A14-FD5C14621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8952A-A441-4576-92EA-D8A572BB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8B39-0DAB-48B0-A8EC-54D83375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0523F-0ECB-49F8-8848-8FE47F84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8C9B-1CCD-49F0-9115-310D637F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4F7CF-3624-4121-8DFA-DDC188ED4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CFD0-5DE5-4FB9-8C76-6CF777A02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AB32-C169-4C78-8174-3BE98C7B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3BED-8B35-4ECA-9C73-67E88583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408C6-4CF0-4325-A0FE-9FE682F7A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CF944-EC95-41BB-B94A-11E140F44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52B1B-AE16-40A5-BD5D-897E78F7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470B4-DC03-4100-8786-8B6910DA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88562-F79C-44B1-B3A4-BFFB9AA0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C9B7-3078-44E4-BEAD-5CC6F3F8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557A4-0D58-48D4-9DC4-30110514C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A2F68-607A-4E62-92E2-4512CC32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2ADC4-7EBF-452F-947E-5F22BBFE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BD490-B190-428A-9524-0E1398AD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01AA-230D-4399-A14F-11DC08CD0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804FA-0F9B-4505-A077-25385B16F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DC118-57B4-4627-A3B7-40C8C003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8A948-5226-490C-BEFA-675ECF5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EB3A1-9A2A-4412-8DE3-1C3D1F2A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9E73-49A8-4748-928D-B4E660C5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7899-7FDB-4BB2-B04C-D995843DF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3278A-7375-4620-9C45-115500DA1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1BE26-D44B-4602-A72B-77BD72D74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63F55-C457-4C1B-B913-0D598BF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98DEC-B18F-42A3-86A7-BB74E9A9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74DB-E84E-442C-82EC-24AF0F99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A895E-6A92-4019-A0E4-089F90466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6855D-F3CD-4DFE-B1F9-B21FCD81C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B4876-34FF-42BC-9989-1F06514D7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77F59-33BB-4712-8503-B062A933C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458FC-9DE7-486C-ADBE-CFA9640E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DF2D60-8BBA-427B-9B9A-3EE2C3F1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0655A-BD72-4D63-9FC1-301E2164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8A25-D0EC-43DB-902B-480959AC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8B067-AE7D-4564-9BDE-A3E17B28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F7620-07F6-46EE-B70E-20D937A7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32892-1D17-48BD-A73B-F9B9E566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8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6CF26-6B80-4DFF-9EF6-8094CA7C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C6319-A8FE-4B68-96AA-36143061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BF9B-934D-4773-BF01-AE98E4AB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331A-FA1E-41EC-B5D8-A468E94C8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0199-BA1E-48BF-B88D-C958C037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5946B-9D2B-430B-A6AA-C0F2B29EE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A000F-FF6D-4D90-BADB-B30D2A52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35701-6B5E-43B9-8BE3-15489511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54FCD-1FC4-4ABD-9436-2D2D6CB2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3A8E4-5D38-49EA-8C87-B8118E06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C343E-A679-4D22-BC3E-7EDC29537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2BA9A-F5F4-4C28-9AE0-962A14BBD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92841-F307-40B2-88F4-77E321D9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28C32-51E4-4B2B-B61B-88F2629A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8491-B6A3-4E5D-AAED-53F922EE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768A2-0E85-4247-824F-96E792E5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8490D-25E0-45B8-97CC-ECB636D6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24B30-6E2B-46FE-A860-950EC573B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2900D-91F1-4B03-9909-0981DD92EC8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6BF41-19D8-435C-9AA2-ED9EC4991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FA485-D2B8-4483-A7D8-2C64BCF33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B166D-B259-4332-85BE-112F9495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7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A019-7657-4615-8FD3-A6BA108CC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9A1DA-5585-4E0A-A5E0-82530A8C1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F33EEBC-3F09-497B-95A5-6FDCFF93B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Miller</dc:creator>
  <cp:lastModifiedBy>Melanie Miller</cp:lastModifiedBy>
  <cp:revision>1</cp:revision>
  <dcterms:created xsi:type="dcterms:W3CDTF">2021-01-08T00:13:11Z</dcterms:created>
  <dcterms:modified xsi:type="dcterms:W3CDTF">2021-01-08T00:14:38Z</dcterms:modified>
</cp:coreProperties>
</file>